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4" r:id="rId2"/>
    <p:sldId id="972" r:id="rId3"/>
    <p:sldId id="1016" r:id="rId4"/>
    <p:sldId id="1020" r:id="rId5"/>
    <p:sldId id="1078" r:id="rId6"/>
    <p:sldId id="1079" r:id="rId7"/>
    <p:sldId id="1080" r:id="rId8"/>
    <p:sldId id="1026" r:id="rId9"/>
    <p:sldId id="1018" r:id="rId10"/>
    <p:sldId id="1017" r:id="rId11"/>
    <p:sldId id="1021" r:id="rId12"/>
    <p:sldId id="1074" r:id="rId13"/>
    <p:sldId id="1022" r:id="rId14"/>
    <p:sldId id="1024" r:id="rId15"/>
    <p:sldId id="1023" r:id="rId16"/>
    <p:sldId id="1076" r:id="rId17"/>
    <p:sldId id="1029" r:id="rId18"/>
    <p:sldId id="1077" r:id="rId19"/>
    <p:sldId id="1030" r:id="rId20"/>
    <p:sldId id="410" r:id="rId21"/>
    <p:sldId id="1031" r:id="rId22"/>
    <p:sldId id="1033" r:id="rId23"/>
    <p:sldId id="1034" r:id="rId24"/>
    <p:sldId id="1052" r:id="rId25"/>
    <p:sldId id="1036" r:id="rId26"/>
    <p:sldId id="1037" r:id="rId27"/>
    <p:sldId id="332" r:id="rId28"/>
    <p:sldId id="1038" r:id="rId29"/>
    <p:sldId id="1072" r:id="rId30"/>
    <p:sldId id="1040" r:id="rId31"/>
    <p:sldId id="1041" r:id="rId32"/>
    <p:sldId id="1042" r:id="rId33"/>
    <p:sldId id="480" r:id="rId34"/>
    <p:sldId id="481" r:id="rId35"/>
    <p:sldId id="482" r:id="rId36"/>
    <p:sldId id="483" r:id="rId37"/>
    <p:sldId id="484" r:id="rId38"/>
    <p:sldId id="485" r:id="rId39"/>
    <p:sldId id="1081" r:id="rId40"/>
    <p:sldId id="1044" r:id="rId41"/>
    <p:sldId id="1045" r:id="rId42"/>
    <p:sldId id="1047" r:id="rId43"/>
    <p:sldId id="1050" r:id="rId44"/>
    <p:sldId id="1049" r:id="rId45"/>
    <p:sldId id="1086" r:id="rId46"/>
    <p:sldId id="1048" r:id="rId47"/>
    <p:sldId id="1082" r:id="rId48"/>
    <p:sldId id="1046" r:id="rId49"/>
    <p:sldId id="1083" r:id="rId50"/>
    <p:sldId id="1084" r:id="rId51"/>
    <p:sldId id="1085" r:id="rId52"/>
    <p:sldId id="306" r:id="rId53"/>
    <p:sldId id="1008" r:id="rId54"/>
    <p:sldId id="1009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8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4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jpe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30.png"/><Relationship Id="rId21" Type="http://schemas.openxmlformats.org/officeDocument/2006/relationships/image" Target="../media/image63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52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39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5.gif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NULL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10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1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2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3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6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7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8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9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20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2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Outer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4361-D2E7-B3F5-B9BF-46293775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6940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27994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34E6F-E9E0-A681-9751-0019F3CF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409425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0FB3605-8712-C25F-E648-B191B52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79" y="1715820"/>
            <a:ext cx="6901442" cy="4355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15A62-3F44-AFB8-3F8A-D71BCC088986}"/>
              </a:ext>
            </a:extLst>
          </p:cNvPr>
          <p:cNvGrpSpPr/>
          <p:nvPr/>
        </p:nvGrpSpPr>
        <p:grpSpPr>
          <a:xfrm>
            <a:off x="3354176" y="192613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C9186FF-9DC0-EF9B-7CFE-122E57B2F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9680A-499B-5E1C-6EDC-22C08EA1D5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FF673-5230-C06F-8E22-9685637120E9}"/>
              </a:ext>
            </a:extLst>
          </p:cNvPr>
          <p:cNvGrpSpPr/>
          <p:nvPr/>
        </p:nvGrpSpPr>
        <p:grpSpPr>
          <a:xfrm>
            <a:off x="3480070" y="215576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9F8C7E-82C8-790D-6C1C-45E11E2F8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E35BB-8883-9B46-EF5F-13A3B4A4B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16F33-E14C-051D-6A29-50B4E2604AC8}"/>
              </a:ext>
            </a:extLst>
          </p:cNvPr>
          <p:cNvGrpSpPr/>
          <p:nvPr/>
        </p:nvGrpSpPr>
        <p:grpSpPr>
          <a:xfrm>
            <a:off x="6550074" y="258309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A7924-E70E-84EB-BDEF-E0B9B99537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BE8FA2-D113-DBCE-C339-D7E58E6C3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03EE2F-4BE2-252E-0317-DDA26570737D}"/>
              </a:ext>
            </a:extLst>
          </p:cNvPr>
          <p:cNvGrpSpPr/>
          <p:nvPr/>
        </p:nvGrpSpPr>
        <p:grpSpPr>
          <a:xfrm>
            <a:off x="6550074" y="282022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673A4-765D-E9A5-4276-140C1DE18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C8B94-5FB6-79E6-BAE3-D5EB32948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F7770-0B71-704B-AAD9-2E060B06ABDE}"/>
              </a:ext>
            </a:extLst>
          </p:cNvPr>
          <p:cNvGrpSpPr/>
          <p:nvPr/>
        </p:nvGrpSpPr>
        <p:grpSpPr>
          <a:xfrm>
            <a:off x="7965253" y="3358468"/>
            <a:ext cx="726051" cy="369332"/>
            <a:chOff x="3647644" y="5359159"/>
            <a:chExt cx="7260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874CAE-F505-342E-1EA8-EC27F01022D7}"/>
                </a:ext>
              </a:extLst>
            </p:cNvPr>
            <p:cNvSpPr txBox="1"/>
            <p:nvPr/>
          </p:nvSpPr>
          <p:spPr>
            <a:xfrm>
              <a:off x="3990237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536470-A8A2-EF89-59DF-645B443F9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36927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9ECAB-45AD-43E9-88ED-DC3449210C14}"/>
              </a:ext>
            </a:extLst>
          </p:cNvPr>
          <p:cNvGrpSpPr/>
          <p:nvPr/>
        </p:nvGrpSpPr>
        <p:grpSpPr>
          <a:xfrm>
            <a:off x="6074057" y="550943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EB4A92-BE05-DA52-8BF1-FED6395880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10CFD2-0EA2-B74B-6A37-A3B4FC373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3D018-D151-DA2F-38E0-A385573B809E}"/>
              </a:ext>
            </a:extLst>
          </p:cNvPr>
          <p:cNvGrpSpPr/>
          <p:nvPr/>
        </p:nvGrpSpPr>
        <p:grpSpPr>
          <a:xfrm>
            <a:off x="4372172" y="506367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508443-2FD9-BDC8-3C57-5C3F32EF1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DB0485-608C-9767-2239-522A5B5E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AFF30E3-48D2-5C3A-1BC8-378AA568CC6E}"/>
              </a:ext>
            </a:extLst>
          </p:cNvPr>
          <p:cNvSpPr/>
          <p:nvPr/>
        </p:nvSpPr>
        <p:spPr>
          <a:xfrm>
            <a:off x="3270588" y="2666290"/>
            <a:ext cx="902492" cy="21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FA90-35C8-C8CE-C6F4-4D1B8DE4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1"/>
          <a:stretch/>
        </p:blipFill>
        <p:spPr>
          <a:xfrm>
            <a:off x="2990365" y="2548327"/>
            <a:ext cx="5795615" cy="31157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46921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31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E8630-28C1-422A-98C1-9F26AD72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96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37878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Python file called </a:t>
            </a:r>
            <a:r>
              <a:rPr lang="en-US" sz="2400" b="1" dirty="0"/>
              <a:t>plot3d_cylinder.py </a:t>
            </a:r>
            <a:r>
              <a:rPr lang="en-US" sz="2400" dirty="0"/>
              <a:t>that uses matplotlib to draw a wireframe cylinder of radius 30</a:t>
            </a:r>
          </a:p>
          <a:p>
            <a:r>
              <a:rPr lang="en-US" sz="2400" dirty="0"/>
              <a:t>The cylinder should be aligned along the z-axis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manually group these vertices into a set of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We will investigate this approach first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 b="-8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5053</TotalTime>
  <Words>1438</Words>
  <Application>Microsoft Office PowerPoint</Application>
  <PresentationFormat>On-screen Show (4:3)</PresentationFormat>
  <Paragraphs>404</Paragraphs>
  <Slides>54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Run plot3d_surface.py</vt:lpstr>
      <vt:lpstr>Session 15 – Know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848</cp:revision>
  <cp:lastPrinted>2015-06-01T00:45:11Z</cp:lastPrinted>
  <dcterms:created xsi:type="dcterms:W3CDTF">2014-09-21T17:58:26Z</dcterms:created>
  <dcterms:modified xsi:type="dcterms:W3CDTF">2022-06-30T02:09:18Z</dcterms:modified>
</cp:coreProperties>
</file>